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0" y="4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0E4A570-1D0D-442E-A34D-61DC4A42B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51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EA54CA5-D5C7-45D0-8D0F-074B22B28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82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8E61AB-63F7-48DD-AB51-9BFEB3FBE57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4F92F1-5F43-4297-8F1C-65434AFFAD3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9E75DF-1F4A-4F36-9075-C4F05FD9FDB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140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89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56084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H012</a:t>
            </a:r>
            <a:r>
              <a:rPr lang="en-US" altLang="zh-TW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這是天父世界</a:t>
            </a:r>
            <a:r>
              <a:rPr lang="zh-TW" altLang="en-US" sz="2600" b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THIS IS MY FATHER’S WORLD (1/3)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這是天父世界，我們側耳要聽，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This is my Father’s world, and to my listening ears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宇宙歌唱，四圍響應，星辰作樂同聲。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nature sings, and round me rings the music of the spheres.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這是天父世界，我心滿有安寧；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This is my Father’s world: I rest me in the thought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樹木花草，蒼天碧海，述說天父全能。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/>
              <a:t>Of rocks and trees, of skies and seas His hand the wonders wrought.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5090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這是天父世界，小鳥展翅飛鳴，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This is my Father’s world, the birds their carols raise.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清晨明亮，好花美麗，證明天理精深。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morning light, the lily white, declare their Maker’s praise.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這是天父世界，祂愛普及萬千；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This is my Father’s world: He shines in all that’s fair;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風吹之草將祂表現，天父充滿世間。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the rustling grass I hear Him pass,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speaks to me everywhere.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507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這是天父世界，求主叫我不忘：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This is my Father’s world, O let me ne’er forget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罪惡雖然好像得勝，天父卻仍掌管。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</a:t>
            </a:r>
            <a:r>
              <a:rPr lang="en-US" altLang="zh-TW" sz="2800" dirty="0" err="1"/>
              <a:t>tho</a:t>
            </a:r>
            <a:r>
              <a:rPr lang="en-US" altLang="zh-TW" sz="2800" dirty="0"/>
              <a:t>’ the wrong seems oft so strong, God is the Ruler yet.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這是天父世界，我心不必憂傷；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This is my Father’s world: why should my heart be sad?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我主作王，天地同唱，歌聲充滿萬方。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Lord is King: let the heavens ring!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God reigns: let earth be glad!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448</TotalTime>
  <Words>326</Words>
  <Application>Microsoft Office PowerPoint</Application>
  <PresentationFormat>On-screen Show (16:9)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H012  這是天父世界  THIS IS MY FATHER’S WORLD (1/3)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H012 這是天父世界 THIS IS MY FATHER'S WORLD</dc:title>
  <dc:subject>Hymnary 聖徒詩歌</dc:subject>
  <dc:creator>Maltbie D. Babcock</dc:creator>
  <cp:lastModifiedBy>Timothy Liang</cp:lastModifiedBy>
  <cp:revision>50</cp:revision>
  <dcterms:created xsi:type="dcterms:W3CDTF">2001-04-19T19:07:54Z</dcterms:created>
  <dcterms:modified xsi:type="dcterms:W3CDTF">2017-07-31T22:33:11Z</dcterms:modified>
</cp:coreProperties>
</file>